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2480" y="1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2C8B68E-C8FA-486A-8247-B30417F6E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360" y="237688"/>
            <a:ext cx="4474840" cy="681194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règle ?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7130EBA7-3811-4A83-8335-8CF15D481B2D}"/>
              </a:ext>
            </a:extLst>
          </p:cNvPr>
          <p:cNvSpPr txBox="1">
            <a:spLocks/>
          </p:cNvSpPr>
          <p:nvPr/>
        </p:nvSpPr>
        <p:spPr>
          <a:xfrm>
            <a:off x="954432" y="962271"/>
            <a:ext cx="8219256" cy="9361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Retrouve la règle d’utilisation de : </a:t>
            </a:r>
            <a:r>
              <a:rPr lang="fr-FR" b="1" i="1" dirty="0"/>
              <a:t>à</a:t>
            </a:r>
            <a:endParaRPr lang="fr-FR" sz="2000" b="1" i="1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DBB2769-6A2A-469A-BFDB-7525AA25E7C1}"/>
              </a:ext>
            </a:extLst>
          </p:cNvPr>
          <p:cNvSpPr txBox="1"/>
          <p:nvPr/>
        </p:nvSpPr>
        <p:spPr>
          <a:xfrm>
            <a:off x="91492" y="5962824"/>
            <a:ext cx="79236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Je participe à des échanges.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V8 J’utilise les homonymes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7C208B9-5601-4CC9-A06C-AC29F2157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9398" y="1705643"/>
            <a:ext cx="6924290" cy="3867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549F0B6-A15C-43BD-A011-054874289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7892" y="244884"/>
            <a:ext cx="4104456" cy="681194"/>
          </a:xfrm>
        </p:spPr>
        <p:txBody>
          <a:bodyPr>
            <a:normAutofit/>
          </a:bodyPr>
          <a:lstStyle/>
          <a:p>
            <a:r>
              <a:rPr lang="fr-FR" sz="4000" b="1" dirty="0"/>
              <a:t>Débat photo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7DEA2EB0-EB08-4A0B-B940-2E6413AEDB37}"/>
              </a:ext>
            </a:extLst>
          </p:cNvPr>
          <p:cNvSpPr txBox="1">
            <a:spLocks/>
          </p:cNvSpPr>
          <p:nvPr/>
        </p:nvSpPr>
        <p:spPr>
          <a:xfrm>
            <a:off x="1487832" y="1275168"/>
            <a:ext cx="8280920" cy="14401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Observe bien cette photo. Décris-la.</a:t>
            </a:r>
          </a:p>
          <a:p>
            <a:r>
              <a:rPr lang="fr-FR" sz="2400" dirty="0"/>
              <a:t>Qu’en penses-tu ? Quelles actions pourrais-tu mener pour changer les choses ?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1DC51F6-66BC-45B8-A702-5697DDC9220C}"/>
              </a:ext>
            </a:extLst>
          </p:cNvPr>
          <p:cNvSpPr txBox="1"/>
          <p:nvPr/>
        </p:nvSpPr>
        <p:spPr>
          <a:xfrm>
            <a:off x="205846" y="6249179"/>
            <a:ext cx="83529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200" i="1" dirty="0">
                <a:solidFill>
                  <a:srgbClr val="00B050"/>
                </a:solidFill>
              </a:rPr>
              <a:t>Oral 3 Je </a:t>
            </a:r>
            <a:r>
              <a:rPr lang="fr-FR" sz="2000" i="1" dirty="0">
                <a:solidFill>
                  <a:srgbClr val="00B050"/>
                </a:solidFill>
              </a:rPr>
              <a:t>participe</a:t>
            </a:r>
            <a:r>
              <a:rPr lang="fr-FR" sz="2200" i="1" dirty="0">
                <a:solidFill>
                  <a:srgbClr val="00B050"/>
                </a:solidFill>
              </a:rPr>
              <a:t> à des échanges.</a:t>
            </a:r>
          </a:p>
        </p:txBody>
      </p:sp>
      <p:pic>
        <p:nvPicPr>
          <p:cNvPr id="11" name="Picture 2" descr="La Pollution, Corbeille, Ordures, Océan">
            <a:extLst>
              <a:ext uri="{FF2B5EF4-FFF2-40B4-BE49-F238E27FC236}">
                <a16:creationId xmlns:a16="http://schemas.microsoft.com/office/drawing/2014/main" id="{628AF58D-22DE-45A0-B6E3-5679A4C44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248" y="2606666"/>
            <a:ext cx="7480572" cy="354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Vos Commentaires, Confirmant">
            <a:extLst>
              <a:ext uri="{FF2B5EF4-FFF2-40B4-BE49-F238E27FC236}">
                <a16:creationId xmlns:a16="http://schemas.microsoft.com/office/drawing/2014/main" id="{8E504130-FAFF-42FD-88D0-0D2EC106F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970" y="258802"/>
            <a:ext cx="2088232" cy="139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CB3BF4C-EDE9-43D5-BAA0-562D4DE77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100" y="293982"/>
            <a:ext cx="4406900" cy="749340"/>
          </a:xfrm>
        </p:spPr>
        <p:txBody>
          <a:bodyPr>
            <a:normAutofit/>
          </a:bodyPr>
          <a:lstStyle/>
          <a:p>
            <a:r>
              <a:rPr lang="fr-FR" sz="4000" b="1" dirty="0"/>
              <a:t>Le coin des orateurs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789D071-7A6A-45FD-8E50-DB5ECEE373AA}"/>
              </a:ext>
            </a:extLst>
          </p:cNvPr>
          <p:cNvSpPr txBox="1">
            <a:spLocks/>
          </p:cNvSpPr>
          <p:nvPr/>
        </p:nvSpPr>
        <p:spPr>
          <a:xfrm>
            <a:off x="9391" y="5986375"/>
            <a:ext cx="5861838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pPr mar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Oral 2 : Je présente un sujet de mon choix.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B1F8626A-D66D-4F25-B3FF-0412938B9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522" y="1407120"/>
            <a:ext cx="7554956" cy="7493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3600" dirty="0"/>
              <a:t>De quoi vas-tu nous parler aujourd’hui ?</a:t>
            </a:r>
            <a:endParaRPr lang="fr-FR" sz="32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1" name="Picture 2" descr="La Parole, Ballon, Parler, Bubble">
            <a:extLst>
              <a:ext uri="{FF2B5EF4-FFF2-40B4-BE49-F238E27FC236}">
                <a16:creationId xmlns:a16="http://schemas.microsoft.com/office/drawing/2014/main" id="{1F0938D8-1F44-4FBC-A5A6-37BDB58C5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979" y="2212380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945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2B5C460-1904-48D0-B667-90006EE45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050" y="244884"/>
            <a:ext cx="4669298" cy="790166"/>
          </a:xfrm>
        </p:spPr>
        <p:txBody>
          <a:bodyPr>
            <a:normAutofit/>
          </a:bodyPr>
          <a:lstStyle/>
          <a:p>
            <a:r>
              <a:rPr lang="fr-FR" sz="4000" b="1" dirty="0"/>
              <a:t>Le plein de questions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5D2BB66-306F-45D6-87AB-EC41C5CABFF8}"/>
              </a:ext>
            </a:extLst>
          </p:cNvPr>
          <p:cNvSpPr txBox="1"/>
          <p:nvPr/>
        </p:nvSpPr>
        <p:spPr>
          <a:xfrm>
            <a:off x="110596" y="5752812"/>
            <a:ext cx="15912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dirty="0">
                <a:solidFill>
                  <a:srgbClr val="00B050"/>
                </a:solidFill>
              </a:rPr>
              <a:t>Oral 3 Je </a:t>
            </a:r>
            <a:r>
              <a:rPr lang="fr-FR" sz="1200" i="1" dirty="0">
                <a:solidFill>
                  <a:srgbClr val="00B050"/>
                </a:solidFill>
              </a:rPr>
              <a:t>participe</a:t>
            </a:r>
            <a:r>
              <a:rPr lang="fr-FR" sz="1400" i="1" dirty="0">
                <a:solidFill>
                  <a:srgbClr val="00B050"/>
                </a:solidFill>
              </a:rPr>
              <a:t> à des échanges.G14 J’utilise des phrases interrogatives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DB8FDE0-EF5D-4888-AB4A-AD02F68A28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2717" y="956226"/>
            <a:ext cx="8667334" cy="580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4687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106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Quelle est la règle ?</vt:lpstr>
      <vt:lpstr>Débat photo</vt:lpstr>
      <vt:lpstr>Le coin des orateurs</vt:lpstr>
      <vt:lpstr>Le plein de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2022-01-24T00:35:25Z</dcterms:modified>
</cp:coreProperties>
</file>